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502" r:id="rId4"/>
    <p:sldId id="997" r:id="rId5"/>
    <p:sldId id="1119" r:id="rId7"/>
    <p:sldId id="1120" r:id="rId8"/>
    <p:sldId id="1121" r:id="rId9"/>
    <p:sldId id="1122" r:id="rId10"/>
    <p:sldId id="1123" r:id="rId11"/>
    <p:sldId id="1124" r:id="rId12"/>
    <p:sldId id="1125" r:id="rId13"/>
    <p:sldId id="1126" r:id="rId14"/>
    <p:sldId id="1127" r:id="rId15"/>
    <p:sldId id="1128" r:id="rId16"/>
    <p:sldId id="1129" r:id="rId17"/>
    <p:sldId id="1005" r:id="rId1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093FE"/>
    <a:srgbClr val="1532E5"/>
    <a:srgbClr val="0411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25805" y="1767205"/>
            <a:ext cx="5396865" cy="1986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40000"/>
              </a:lnSpc>
            </a:pPr>
            <a:r>
              <a:rPr lang="en-US" sz="44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altLang="zh-CN" sz="44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发动机电脑不工作</a:t>
            </a:r>
            <a:r>
              <a:rPr lang="en-US" sz="44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altLang="zh-CN" sz="44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故障原因分析及排除</a:t>
            </a:r>
            <a:endParaRPr altLang="zh-CN" sz="44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2670" y="1025525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7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故障排除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9000" y="1677035"/>
            <a:ext cx="27076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4.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检查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EF11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596640" y="673735"/>
            <a:ext cx="5484820" cy="5805805"/>
            <a:chOff x="5664" y="1061"/>
            <a:chExt cx="8990" cy="9143"/>
          </a:xfrm>
        </p:grpSpPr>
        <p:grpSp>
          <p:nvGrpSpPr>
            <p:cNvPr id="12" name="组合 11"/>
            <p:cNvGrpSpPr/>
            <p:nvPr/>
          </p:nvGrpSpPr>
          <p:grpSpPr>
            <a:xfrm>
              <a:off x="5664" y="1061"/>
              <a:ext cx="7871" cy="9143"/>
              <a:chOff x="5664" y="1061"/>
              <a:chExt cx="7871" cy="9143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/>
              <a:srcRect t="3226" b="21912"/>
              <a:stretch>
                <a:fillRect/>
              </a:stretch>
            </p:blipFill>
            <p:spPr>
              <a:xfrm>
                <a:off x="5664" y="1061"/>
                <a:ext cx="7871" cy="8701"/>
              </a:xfrm>
              <a:prstGeom prst="rect">
                <a:avLst/>
              </a:prstGeom>
            </p:spPr>
          </p:pic>
          <p:cxnSp>
            <p:nvCxnSpPr>
              <p:cNvPr id="3" name="直接连接符 2"/>
              <p:cNvCxnSpPr/>
              <p:nvPr/>
            </p:nvCxnSpPr>
            <p:spPr>
              <a:xfrm>
                <a:off x="5722" y="9615"/>
                <a:ext cx="23" cy="58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5722" y="10176"/>
                <a:ext cx="761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任意多边形 8"/>
              <p:cNvSpPr/>
              <p:nvPr/>
            </p:nvSpPr>
            <p:spPr>
              <a:xfrm>
                <a:off x="13266" y="9592"/>
                <a:ext cx="141" cy="584"/>
              </a:xfrm>
              <a:custGeom>
                <a:avLst/>
                <a:gdLst>
                  <a:gd name="connisteX0" fmla="*/ 89719 w 89719"/>
                  <a:gd name="connsiteY0" fmla="*/ 0 h 296545"/>
                  <a:gd name="connisteX1" fmla="*/ 59874 w 89719"/>
                  <a:gd name="connsiteY1" fmla="*/ 74295 h 296545"/>
                  <a:gd name="connisteX2" fmla="*/ 184 w 89719"/>
                  <a:gd name="connsiteY2" fmla="*/ 148590 h 296545"/>
                  <a:gd name="connisteX3" fmla="*/ 44634 w 89719"/>
                  <a:gd name="connsiteY3" fmla="*/ 222250 h 296545"/>
                  <a:gd name="connisteX4" fmla="*/ 44634 w 89719"/>
                  <a:gd name="connsiteY4" fmla="*/ 296545 h 296545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</a:cxnLst>
                <a:rect l="l" t="t" r="r" b="b"/>
                <a:pathLst>
                  <a:path w="89720" h="296545">
                    <a:moveTo>
                      <a:pt x="89720" y="0"/>
                    </a:moveTo>
                    <a:cubicBezTo>
                      <a:pt x="84640" y="13335"/>
                      <a:pt x="77655" y="44450"/>
                      <a:pt x="59875" y="74295"/>
                    </a:cubicBezTo>
                    <a:cubicBezTo>
                      <a:pt x="42095" y="104140"/>
                      <a:pt x="3360" y="118745"/>
                      <a:pt x="185" y="148590"/>
                    </a:cubicBezTo>
                    <a:cubicBezTo>
                      <a:pt x="-2990" y="178435"/>
                      <a:pt x="35745" y="192405"/>
                      <a:pt x="44635" y="222250"/>
                    </a:cubicBezTo>
                    <a:cubicBezTo>
                      <a:pt x="53525" y="252095"/>
                      <a:pt x="45270" y="283210"/>
                      <a:pt x="44635" y="29654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8618" y="9624"/>
                <a:ext cx="1262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b="1"/>
                  <a:t>ECM</a:t>
                </a:r>
                <a:endParaRPr lang="en-US" altLang="zh-CN" b="1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3336" y="2641"/>
              <a:ext cx="131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/>
                <a:t>IF12</a:t>
              </a:r>
              <a:endParaRPr lang="en-US" altLang="zh-CN" b="1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00" y="9322"/>
              <a:ext cx="300" cy="27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61" y="9307"/>
              <a:ext cx="330" cy="28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03" y="9262"/>
              <a:ext cx="330" cy="33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22" y="9262"/>
              <a:ext cx="300" cy="33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287" y="2420"/>
              <a:ext cx="145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/>
                <a:t>ER09</a:t>
              </a:r>
              <a:endParaRPr lang="en-US" altLang="zh-CN" b="1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093" y="3682"/>
              <a:ext cx="130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/>
                <a:t>EF11</a:t>
              </a:r>
              <a:endParaRPr lang="en-US" altLang="zh-CN" b="1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00" y="9330"/>
              <a:ext cx="576" cy="232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37" y="9341"/>
              <a:ext cx="576" cy="232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22" y="9322"/>
              <a:ext cx="576" cy="232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591" y="9341"/>
              <a:ext cx="576" cy="232"/>
            </a:xfrm>
            <a:prstGeom prst="rect">
              <a:avLst/>
            </a:prstGeom>
          </p:spPr>
        </p:pic>
      </p:grpSp>
      <p:sp>
        <p:nvSpPr>
          <p:cNvPr id="37" name="圆角矩形 36"/>
          <p:cNvSpPr/>
          <p:nvPr/>
        </p:nvSpPr>
        <p:spPr>
          <a:xfrm>
            <a:off x="4702810" y="2234565"/>
            <a:ext cx="996315" cy="69659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96760" y="501650"/>
            <a:ext cx="656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B+</a:t>
            </a:r>
            <a:endParaRPr lang="en-US" altLang="zh-CN" b="1"/>
          </a:p>
        </p:txBody>
      </p:sp>
      <p:sp>
        <p:nvSpPr>
          <p:cNvPr id="36" name="圆角矩形标注 35"/>
          <p:cNvSpPr/>
          <p:nvPr/>
        </p:nvSpPr>
        <p:spPr>
          <a:xfrm>
            <a:off x="8528685" y="3609340"/>
            <a:ext cx="1837690" cy="1022985"/>
          </a:xfrm>
          <a:prstGeom prst="wedgeRoundRectCallout">
            <a:avLst>
              <a:gd name="adj1" fmla="val -192985"/>
              <a:gd name="adj2" fmla="val -11790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电阻小于</a:t>
            </a:r>
            <a:r>
              <a:rPr lang="en-US" alt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1Ω</a:t>
            </a:r>
            <a:r>
              <a:rPr lang="zh-CN" altLang="en-US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，电压为</a:t>
            </a:r>
            <a:r>
              <a:rPr lang="en-US" alt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0V</a:t>
            </a:r>
            <a:endParaRPr lang="en-US" altLang="zh-CN"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11" grpId="0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7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故障排除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9000" y="1677035"/>
            <a:ext cx="27076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5.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检查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ER09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596640" y="673735"/>
            <a:ext cx="5455535" cy="5805805"/>
            <a:chOff x="5664" y="1061"/>
            <a:chExt cx="8942" cy="9143"/>
          </a:xfrm>
        </p:grpSpPr>
        <p:grpSp>
          <p:nvGrpSpPr>
            <p:cNvPr id="12" name="组合 11"/>
            <p:cNvGrpSpPr/>
            <p:nvPr/>
          </p:nvGrpSpPr>
          <p:grpSpPr>
            <a:xfrm>
              <a:off x="5664" y="1061"/>
              <a:ext cx="7871" cy="9143"/>
              <a:chOff x="5664" y="1061"/>
              <a:chExt cx="7871" cy="9143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/>
              <a:srcRect t="3226" b="21912"/>
              <a:stretch>
                <a:fillRect/>
              </a:stretch>
            </p:blipFill>
            <p:spPr>
              <a:xfrm>
                <a:off x="5664" y="1061"/>
                <a:ext cx="7871" cy="8701"/>
              </a:xfrm>
              <a:prstGeom prst="rect">
                <a:avLst/>
              </a:prstGeom>
            </p:spPr>
          </p:pic>
          <p:cxnSp>
            <p:nvCxnSpPr>
              <p:cNvPr id="3" name="直接连接符 2"/>
              <p:cNvCxnSpPr/>
              <p:nvPr/>
            </p:nvCxnSpPr>
            <p:spPr>
              <a:xfrm>
                <a:off x="5722" y="9615"/>
                <a:ext cx="23" cy="58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5722" y="10176"/>
                <a:ext cx="761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任意多边形 8"/>
              <p:cNvSpPr/>
              <p:nvPr/>
            </p:nvSpPr>
            <p:spPr>
              <a:xfrm>
                <a:off x="13266" y="9592"/>
                <a:ext cx="141" cy="584"/>
              </a:xfrm>
              <a:custGeom>
                <a:avLst/>
                <a:gdLst>
                  <a:gd name="connisteX0" fmla="*/ 89719 w 89719"/>
                  <a:gd name="connsiteY0" fmla="*/ 0 h 296545"/>
                  <a:gd name="connisteX1" fmla="*/ 59874 w 89719"/>
                  <a:gd name="connsiteY1" fmla="*/ 74295 h 296545"/>
                  <a:gd name="connisteX2" fmla="*/ 184 w 89719"/>
                  <a:gd name="connsiteY2" fmla="*/ 148590 h 296545"/>
                  <a:gd name="connisteX3" fmla="*/ 44634 w 89719"/>
                  <a:gd name="connsiteY3" fmla="*/ 222250 h 296545"/>
                  <a:gd name="connisteX4" fmla="*/ 44634 w 89719"/>
                  <a:gd name="connsiteY4" fmla="*/ 296545 h 296545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</a:cxnLst>
                <a:rect l="l" t="t" r="r" b="b"/>
                <a:pathLst>
                  <a:path w="89720" h="296545">
                    <a:moveTo>
                      <a:pt x="89720" y="0"/>
                    </a:moveTo>
                    <a:cubicBezTo>
                      <a:pt x="84640" y="13335"/>
                      <a:pt x="77655" y="44450"/>
                      <a:pt x="59875" y="74295"/>
                    </a:cubicBezTo>
                    <a:cubicBezTo>
                      <a:pt x="42095" y="104140"/>
                      <a:pt x="3360" y="118745"/>
                      <a:pt x="185" y="148590"/>
                    </a:cubicBezTo>
                    <a:cubicBezTo>
                      <a:pt x="-2990" y="178435"/>
                      <a:pt x="35745" y="192405"/>
                      <a:pt x="44635" y="222250"/>
                    </a:cubicBezTo>
                    <a:cubicBezTo>
                      <a:pt x="53525" y="252095"/>
                      <a:pt x="45270" y="283210"/>
                      <a:pt x="44635" y="29654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8618" y="9624"/>
                <a:ext cx="1262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b="1"/>
                  <a:t>ECM</a:t>
                </a:r>
                <a:endParaRPr lang="en-US" altLang="zh-CN" b="1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3336" y="2641"/>
              <a:ext cx="127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/>
                <a:t>IF12</a:t>
              </a:r>
              <a:endParaRPr lang="en-US" altLang="zh-CN" b="1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00" y="9322"/>
              <a:ext cx="300" cy="27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61" y="9307"/>
              <a:ext cx="330" cy="28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03" y="9262"/>
              <a:ext cx="330" cy="33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22" y="9262"/>
              <a:ext cx="300" cy="33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287" y="2420"/>
              <a:ext cx="145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/>
                <a:t>ER09</a:t>
              </a:r>
              <a:endParaRPr lang="en-US" altLang="zh-CN" b="1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093" y="3682"/>
              <a:ext cx="130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/>
                <a:t>EF11</a:t>
              </a:r>
              <a:endParaRPr lang="en-US" altLang="zh-CN" b="1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00" y="9330"/>
              <a:ext cx="576" cy="232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37" y="9341"/>
              <a:ext cx="576" cy="232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22" y="9322"/>
              <a:ext cx="576" cy="232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591" y="9341"/>
              <a:ext cx="576" cy="232"/>
            </a:xfrm>
            <a:prstGeom prst="rect">
              <a:avLst/>
            </a:prstGeom>
          </p:spPr>
        </p:pic>
      </p:grpSp>
      <p:sp>
        <p:nvSpPr>
          <p:cNvPr id="37" name="圆角矩形 36"/>
          <p:cNvSpPr/>
          <p:nvPr/>
        </p:nvSpPr>
        <p:spPr>
          <a:xfrm>
            <a:off x="3705860" y="1077595"/>
            <a:ext cx="1692910" cy="72517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96760" y="501650"/>
            <a:ext cx="656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B+</a:t>
            </a:r>
            <a:endParaRPr lang="en-US" altLang="zh-CN" b="1"/>
          </a:p>
        </p:txBody>
      </p:sp>
      <p:sp>
        <p:nvSpPr>
          <p:cNvPr id="36" name="圆角矩形标注 35"/>
          <p:cNvSpPr/>
          <p:nvPr/>
        </p:nvSpPr>
        <p:spPr>
          <a:xfrm>
            <a:off x="8398510" y="2574290"/>
            <a:ext cx="3097530" cy="1852295"/>
          </a:xfrm>
          <a:prstGeom prst="wedgeRoundRectCallout">
            <a:avLst>
              <a:gd name="adj1" fmla="val -141533"/>
              <a:gd name="adj2" fmla="val -8562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给1、2端子</a:t>
            </a: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施加电压</a:t>
            </a: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，测得开关侧3、5端子不导通</a:t>
            </a:r>
            <a:r>
              <a:rPr 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，说明</a:t>
            </a:r>
            <a:r>
              <a:rPr lang="zh-CN" sz="2000" b="1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继电器本身有故障</a:t>
            </a:r>
            <a:endParaRPr lang="zh-CN" sz="2000" b="1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rcRect l="6227" t="5850" r="13080" b="8967"/>
          <a:stretch>
            <a:fillRect/>
          </a:stretch>
        </p:blipFill>
        <p:spPr>
          <a:xfrm>
            <a:off x="1383665" y="2706370"/>
            <a:ext cx="1398905" cy="1181735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654685" y="4426585"/>
            <a:ext cx="2221865" cy="888365"/>
          </a:xfrm>
          <a:prstGeom prst="wedgeRoundRectCallout">
            <a:avLst>
              <a:gd name="adj1" fmla="val 19486"/>
              <a:gd name="adj2" fmla="val -11248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开关侧有烧蚀现象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11" grpId="0"/>
      <p:bldP spid="36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7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故障排除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9000" y="1677035"/>
            <a:ext cx="27076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6. </a:t>
            </a:r>
            <a:r>
              <a:rPr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更换主继电器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，故障排除</a:t>
            </a:r>
            <a:endParaRPr lang="zh-CN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596640" y="673735"/>
            <a:ext cx="5426250" cy="5805805"/>
            <a:chOff x="5664" y="1061"/>
            <a:chExt cx="8894" cy="9143"/>
          </a:xfrm>
        </p:grpSpPr>
        <p:grpSp>
          <p:nvGrpSpPr>
            <p:cNvPr id="12" name="组合 11"/>
            <p:cNvGrpSpPr/>
            <p:nvPr/>
          </p:nvGrpSpPr>
          <p:grpSpPr>
            <a:xfrm>
              <a:off x="5664" y="1061"/>
              <a:ext cx="7871" cy="9143"/>
              <a:chOff x="5664" y="1061"/>
              <a:chExt cx="7871" cy="9143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/>
              <a:srcRect t="3226" b="21912"/>
              <a:stretch>
                <a:fillRect/>
              </a:stretch>
            </p:blipFill>
            <p:spPr>
              <a:xfrm>
                <a:off x="5664" y="1061"/>
                <a:ext cx="7871" cy="8701"/>
              </a:xfrm>
              <a:prstGeom prst="rect">
                <a:avLst/>
              </a:prstGeom>
            </p:spPr>
          </p:pic>
          <p:cxnSp>
            <p:nvCxnSpPr>
              <p:cNvPr id="3" name="直接连接符 2"/>
              <p:cNvCxnSpPr/>
              <p:nvPr/>
            </p:nvCxnSpPr>
            <p:spPr>
              <a:xfrm>
                <a:off x="5722" y="9615"/>
                <a:ext cx="23" cy="58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5722" y="10176"/>
                <a:ext cx="761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任意多边形 8"/>
              <p:cNvSpPr/>
              <p:nvPr/>
            </p:nvSpPr>
            <p:spPr>
              <a:xfrm>
                <a:off x="13266" y="9592"/>
                <a:ext cx="141" cy="584"/>
              </a:xfrm>
              <a:custGeom>
                <a:avLst/>
                <a:gdLst>
                  <a:gd name="connisteX0" fmla="*/ 89719 w 89719"/>
                  <a:gd name="connsiteY0" fmla="*/ 0 h 296545"/>
                  <a:gd name="connisteX1" fmla="*/ 59874 w 89719"/>
                  <a:gd name="connsiteY1" fmla="*/ 74295 h 296545"/>
                  <a:gd name="connisteX2" fmla="*/ 184 w 89719"/>
                  <a:gd name="connsiteY2" fmla="*/ 148590 h 296545"/>
                  <a:gd name="connisteX3" fmla="*/ 44634 w 89719"/>
                  <a:gd name="connsiteY3" fmla="*/ 222250 h 296545"/>
                  <a:gd name="connisteX4" fmla="*/ 44634 w 89719"/>
                  <a:gd name="connsiteY4" fmla="*/ 296545 h 296545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</a:cxnLst>
                <a:rect l="l" t="t" r="r" b="b"/>
                <a:pathLst>
                  <a:path w="89720" h="296545">
                    <a:moveTo>
                      <a:pt x="89720" y="0"/>
                    </a:moveTo>
                    <a:cubicBezTo>
                      <a:pt x="84640" y="13335"/>
                      <a:pt x="77655" y="44450"/>
                      <a:pt x="59875" y="74295"/>
                    </a:cubicBezTo>
                    <a:cubicBezTo>
                      <a:pt x="42095" y="104140"/>
                      <a:pt x="3360" y="118745"/>
                      <a:pt x="185" y="148590"/>
                    </a:cubicBezTo>
                    <a:cubicBezTo>
                      <a:pt x="-2990" y="178435"/>
                      <a:pt x="35745" y="192405"/>
                      <a:pt x="44635" y="222250"/>
                    </a:cubicBezTo>
                    <a:cubicBezTo>
                      <a:pt x="53525" y="252095"/>
                      <a:pt x="45270" y="283210"/>
                      <a:pt x="44635" y="29654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8618" y="9624"/>
                <a:ext cx="1262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b="1"/>
                  <a:t>ECM</a:t>
                </a:r>
                <a:endParaRPr lang="en-US" altLang="zh-CN" b="1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3336" y="2641"/>
              <a:ext cx="122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/>
                <a:t>IF12</a:t>
              </a:r>
              <a:endParaRPr lang="en-US" altLang="zh-CN" b="1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00" y="9322"/>
              <a:ext cx="300" cy="27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61" y="9307"/>
              <a:ext cx="330" cy="28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03" y="9262"/>
              <a:ext cx="330" cy="33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22" y="9262"/>
              <a:ext cx="300" cy="33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287" y="2420"/>
              <a:ext cx="145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/>
                <a:t>ER09</a:t>
              </a:r>
              <a:endParaRPr lang="en-US" altLang="zh-CN" b="1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093" y="3682"/>
              <a:ext cx="130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/>
                <a:t>EF11</a:t>
              </a:r>
              <a:endParaRPr lang="en-US" altLang="zh-CN" b="1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00" y="9330"/>
              <a:ext cx="576" cy="232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37" y="9341"/>
              <a:ext cx="576" cy="232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22" y="9322"/>
              <a:ext cx="576" cy="232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591" y="9341"/>
              <a:ext cx="576" cy="232"/>
            </a:xfrm>
            <a:prstGeom prst="rect">
              <a:avLst/>
            </a:prstGeom>
          </p:spPr>
        </p:pic>
      </p:grpSp>
      <p:sp>
        <p:nvSpPr>
          <p:cNvPr id="37" name="圆角矩形 36"/>
          <p:cNvSpPr/>
          <p:nvPr/>
        </p:nvSpPr>
        <p:spPr>
          <a:xfrm>
            <a:off x="3705860" y="1077595"/>
            <a:ext cx="1692910" cy="72517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96760" y="501650"/>
            <a:ext cx="656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B+</a:t>
            </a:r>
            <a:endParaRPr lang="en-US" altLang="zh-CN" b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rcRect l="6227" t="5850" r="13080" b="8967"/>
          <a:stretch>
            <a:fillRect/>
          </a:stretch>
        </p:blipFill>
        <p:spPr>
          <a:xfrm>
            <a:off x="1264920" y="3774440"/>
            <a:ext cx="1398905" cy="11817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744198" y="245857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小结</a:t>
              </a:r>
              <a:endParaRPr kumimoji="0" lang="zh-CN" altLang="en-US" sz="36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381250" y="315214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10380" y="2242185"/>
            <a:ext cx="702881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若车辆</a:t>
            </a:r>
            <a:r>
              <a: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诊断接口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损坏，也会导致诊断仪无法进入系统，但若是诊断接口损坏，发动机不会存在车辆工作异常的情况，在本案例中，车辆是无法起动的，所以将诊断接口损坏的可能性靠后，先检测ECM的供电情况。实际检测中，需根据故障现象实际分析。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1"/>
          <p:cNvSpPr/>
          <p:nvPr/>
        </p:nvSpPr>
        <p:spPr>
          <a:xfrm>
            <a:off x="743903" y="48482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发动机电脑不工作故障排除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441960" y="2725420"/>
            <a:ext cx="52279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80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谢谢观看</a:t>
            </a:r>
            <a:endParaRPr lang="zh-CN" altLang="en-US" sz="80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7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案例回顾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49680" y="1386205"/>
            <a:ext cx="82029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sz="2400" b="0" spc="3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一辆2016款GS，1.8L ，客户反应，车辆不能起动而送修。起动发动机时，起动机工作，但发动机不工作，接入故障诊断仪，诊断仪显示无法进入系统，说明发动机ECU，即ECM未进入工作状态。</a:t>
            </a:r>
            <a:endParaRPr sz="2400" b="0" spc="3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513445" y="2931160"/>
            <a:ext cx="2877185" cy="3274060"/>
            <a:chOff x="13407" y="4616"/>
            <a:chExt cx="4531" cy="515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07" y="6742"/>
              <a:ext cx="2504" cy="3030"/>
            </a:xfrm>
            <a:prstGeom prst="rect">
              <a:avLst/>
            </a:prstGeom>
          </p:spPr>
        </p:pic>
        <p:sp>
          <p:nvSpPr>
            <p:cNvPr id="2" name="云形标注 1"/>
            <p:cNvSpPr/>
            <p:nvPr/>
          </p:nvSpPr>
          <p:spPr>
            <a:xfrm>
              <a:off x="14714" y="4616"/>
              <a:ext cx="3224" cy="2266"/>
            </a:xfrm>
            <a:prstGeom prst="cloudCallout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130" y="5023"/>
              <a:ext cx="2393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ECM为何没有进入工作状态呢？</a:t>
              </a:r>
              <a:endParaRPr lang="zh-CN" altLang="en-US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7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案例分析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9000" y="1677035"/>
            <a:ext cx="20923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分析ECM控制电路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596640" y="673735"/>
            <a:ext cx="5554980" cy="5805170"/>
            <a:chOff x="5664" y="1061"/>
            <a:chExt cx="8748" cy="9142"/>
          </a:xfrm>
        </p:grpSpPr>
        <p:grpSp>
          <p:nvGrpSpPr>
            <p:cNvPr id="12" name="组合 11"/>
            <p:cNvGrpSpPr/>
            <p:nvPr/>
          </p:nvGrpSpPr>
          <p:grpSpPr>
            <a:xfrm>
              <a:off x="5664" y="1061"/>
              <a:ext cx="7871" cy="9143"/>
              <a:chOff x="5664" y="1061"/>
              <a:chExt cx="7871" cy="9143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/>
              <a:srcRect t="3226" b="21912"/>
              <a:stretch>
                <a:fillRect/>
              </a:stretch>
            </p:blipFill>
            <p:spPr>
              <a:xfrm>
                <a:off x="5664" y="1061"/>
                <a:ext cx="7871" cy="8701"/>
              </a:xfrm>
              <a:prstGeom prst="rect">
                <a:avLst/>
              </a:prstGeom>
            </p:spPr>
          </p:pic>
          <p:cxnSp>
            <p:nvCxnSpPr>
              <p:cNvPr id="3" name="直接连接符 2"/>
              <p:cNvCxnSpPr/>
              <p:nvPr/>
            </p:nvCxnSpPr>
            <p:spPr>
              <a:xfrm>
                <a:off x="5722" y="9615"/>
                <a:ext cx="23" cy="58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5722" y="10176"/>
                <a:ext cx="761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任意多边形 8"/>
              <p:cNvSpPr/>
              <p:nvPr/>
            </p:nvSpPr>
            <p:spPr>
              <a:xfrm>
                <a:off x="13266" y="9592"/>
                <a:ext cx="141" cy="584"/>
              </a:xfrm>
              <a:custGeom>
                <a:avLst/>
                <a:gdLst>
                  <a:gd name="connisteX0" fmla="*/ 89719 w 89719"/>
                  <a:gd name="connsiteY0" fmla="*/ 0 h 296545"/>
                  <a:gd name="connisteX1" fmla="*/ 59874 w 89719"/>
                  <a:gd name="connsiteY1" fmla="*/ 74295 h 296545"/>
                  <a:gd name="connisteX2" fmla="*/ 184 w 89719"/>
                  <a:gd name="connsiteY2" fmla="*/ 148590 h 296545"/>
                  <a:gd name="connisteX3" fmla="*/ 44634 w 89719"/>
                  <a:gd name="connsiteY3" fmla="*/ 222250 h 296545"/>
                  <a:gd name="connisteX4" fmla="*/ 44634 w 89719"/>
                  <a:gd name="connsiteY4" fmla="*/ 296545 h 296545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</a:cxnLst>
                <a:rect l="l" t="t" r="r" b="b"/>
                <a:pathLst>
                  <a:path w="89720" h="296545">
                    <a:moveTo>
                      <a:pt x="89720" y="0"/>
                    </a:moveTo>
                    <a:cubicBezTo>
                      <a:pt x="84640" y="13335"/>
                      <a:pt x="77655" y="44450"/>
                      <a:pt x="59875" y="74295"/>
                    </a:cubicBezTo>
                    <a:cubicBezTo>
                      <a:pt x="42095" y="104140"/>
                      <a:pt x="3360" y="118745"/>
                      <a:pt x="185" y="148590"/>
                    </a:cubicBezTo>
                    <a:cubicBezTo>
                      <a:pt x="-2990" y="178435"/>
                      <a:pt x="35745" y="192405"/>
                      <a:pt x="44635" y="222250"/>
                    </a:cubicBezTo>
                    <a:cubicBezTo>
                      <a:pt x="53525" y="252095"/>
                      <a:pt x="45270" y="283210"/>
                      <a:pt x="44635" y="29654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8618" y="9624"/>
                <a:ext cx="1262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b="1"/>
                  <a:t>ECM</a:t>
                </a:r>
                <a:endParaRPr lang="en-US" altLang="zh-CN" b="1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3336" y="2641"/>
              <a:ext cx="1076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/>
                <a:t>IF12</a:t>
              </a:r>
              <a:endParaRPr lang="en-US" altLang="zh-CN" b="1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00" y="9322"/>
              <a:ext cx="300" cy="27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61" y="9307"/>
              <a:ext cx="330" cy="28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03" y="9262"/>
              <a:ext cx="330" cy="33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22" y="9262"/>
              <a:ext cx="300" cy="33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287" y="2420"/>
              <a:ext cx="145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/>
                <a:t>ER09</a:t>
              </a:r>
              <a:endParaRPr lang="en-US" altLang="zh-CN" b="1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093" y="3682"/>
              <a:ext cx="130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/>
                <a:t>EF11</a:t>
              </a:r>
              <a:endParaRPr lang="en-US" altLang="zh-CN" b="1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00" y="9330"/>
              <a:ext cx="576" cy="232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37" y="9341"/>
              <a:ext cx="576" cy="232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22" y="9322"/>
              <a:ext cx="576" cy="232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591" y="9341"/>
              <a:ext cx="576" cy="232"/>
            </a:xfrm>
            <a:prstGeom prst="rect">
              <a:avLst/>
            </a:prstGeom>
          </p:spPr>
        </p:pic>
      </p:grpSp>
      <p:cxnSp>
        <p:nvCxnSpPr>
          <p:cNvPr id="31" name="直接箭头连接符 30"/>
          <p:cNvCxnSpPr/>
          <p:nvPr/>
        </p:nvCxnSpPr>
        <p:spPr>
          <a:xfrm>
            <a:off x="8231505" y="2560955"/>
            <a:ext cx="0" cy="317373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圆角矩形 31"/>
          <p:cNvSpPr/>
          <p:nvPr/>
        </p:nvSpPr>
        <p:spPr>
          <a:xfrm>
            <a:off x="7642860" y="1244600"/>
            <a:ext cx="1508125" cy="131572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9" name=" 229"/>
          <p:cNvSpPr/>
          <p:nvPr/>
        </p:nvSpPr>
        <p:spPr>
          <a:xfrm>
            <a:off x="8039100" y="673735"/>
            <a:ext cx="385445" cy="504825"/>
          </a:xfrm>
          <a:custGeom>
            <a:avLst/>
            <a:gdLst>
              <a:gd name="connsiteX0" fmla="*/ 1491342 w 1491342"/>
              <a:gd name="connsiteY0" fmla="*/ 0 h 2231572"/>
              <a:gd name="connsiteX1" fmla="*/ 32657 w 1491342"/>
              <a:gd name="connsiteY1" fmla="*/ 1143000 h 2231572"/>
              <a:gd name="connsiteX2" fmla="*/ 685800 w 1491342"/>
              <a:gd name="connsiteY2" fmla="*/ 1284515 h 2231572"/>
              <a:gd name="connsiteX3" fmla="*/ 0 w 1491342"/>
              <a:gd name="connsiteY3" fmla="*/ 2231572 h 2231572"/>
              <a:gd name="connsiteX4" fmla="*/ 1404257 w 1491342"/>
              <a:gd name="connsiteY4" fmla="*/ 1143000 h 2231572"/>
              <a:gd name="connsiteX5" fmla="*/ 794657 w 1491342"/>
              <a:gd name="connsiteY5" fmla="*/ 990600 h 2231572"/>
              <a:gd name="connsiteX6" fmla="*/ 1491342 w 1491342"/>
              <a:gd name="connsiteY6" fmla="*/ 0 h 2231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91342" h="2231572">
                <a:moveTo>
                  <a:pt x="1491342" y="0"/>
                </a:moveTo>
                <a:lnTo>
                  <a:pt x="32657" y="1143000"/>
                </a:lnTo>
                <a:lnTo>
                  <a:pt x="685800" y="1284515"/>
                </a:lnTo>
                <a:lnTo>
                  <a:pt x="0" y="2231572"/>
                </a:lnTo>
                <a:lnTo>
                  <a:pt x="1404257" y="1143000"/>
                </a:lnTo>
                <a:lnTo>
                  <a:pt x="794657" y="990600"/>
                </a:lnTo>
                <a:lnTo>
                  <a:pt x="1491342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594725" y="554990"/>
            <a:ext cx="2092325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点火开关接通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35" name="直接箭头连接符 34"/>
          <p:cNvCxnSpPr/>
          <p:nvPr/>
        </p:nvCxnSpPr>
        <p:spPr>
          <a:xfrm flipV="1">
            <a:off x="3823970" y="2130425"/>
            <a:ext cx="2540" cy="374967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圆角矩形 35"/>
          <p:cNvSpPr/>
          <p:nvPr/>
        </p:nvSpPr>
        <p:spPr>
          <a:xfrm>
            <a:off x="3562985" y="5880735"/>
            <a:ext cx="331470" cy="31813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3770630" y="673735"/>
            <a:ext cx="321310" cy="12319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圆角右箭头 38"/>
          <p:cNvSpPr/>
          <p:nvPr/>
        </p:nvSpPr>
        <p:spPr>
          <a:xfrm rot="9840000">
            <a:off x="4956175" y="1224280"/>
            <a:ext cx="281940" cy="252095"/>
          </a:xfrm>
          <a:prstGeom prst="ben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345305" y="1077595"/>
            <a:ext cx="581660" cy="4671695"/>
            <a:chOff x="6833" y="1674"/>
            <a:chExt cx="916" cy="7357"/>
          </a:xfrm>
        </p:grpSpPr>
        <p:cxnSp>
          <p:nvCxnSpPr>
            <p:cNvPr id="40" name="直接箭头连接符 39"/>
            <p:cNvCxnSpPr/>
            <p:nvPr/>
          </p:nvCxnSpPr>
          <p:spPr>
            <a:xfrm flipH="1">
              <a:off x="7731" y="1674"/>
              <a:ext cx="18" cy="7357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6833" y="6509"/>
              <a:ext cx="911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>
              <a:off x="6890" y="6509"/>
              <a:ext cx="0" cy="2499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圆角矩形 43"/>
          <p:cNvSpPr/>
          <p:nvPr/>
        </p:nvSpPr>
        <p:spPr>
          <a:xfrm>
            <a:off x="4189730" y="5779135"/>
            <a:ext cx="1088390" cy="4191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圆角矩形标注 46"/>
          <p:cNvSpPr/>
          <p:nvPr/>
        </p:nvSpPr>
        <p:spPr>
          <a:xfrm>
            <a:off x="1734185" y="5749925"/>
            <a:ext cx="1364615" cy="607695"/>
          </a:xfrm>
          <a:prstGeom prst="wedgeRoundRectCallout">
            <a:avLst>
              <a:gd name="adj1" fmla="val 126865"/>
              <a:gd name="adj2" fmla="val 54537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en-US" alt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ECM</a:t>
            </a:r>
            <a:r>
              <a:rPr lang="zh-CN" altLang="en-US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工作</a:t>
            </a:r>
            <a:endParaRPr lang="zh-CN" altLang="en-US"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7707630" y="5826760"/>
            <a:ext cx="716280" cy="28448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32" grpId="0" bldLvl="0" animBg="1"/>
      <p:bldP spid="34" grpId="0"/>
      <p:bldP spid="229" grpId="0" animBg="1"/>
      <p:bldP spid="36" grpId="0" bldLvl="0" animBg="1"/>
      <p:bldP spid="37" grpId="0" bldLvl="0" animBg="1"/>
      <p:bldP spid="39" grpId="0" animBg="1"/>
      <p:bldP spid="44" grpId="0" bldLvl="0" animBg="1"/>
      <p:bldP spid="47" grpId="0" bldLvl="0" animBg="1"/>
      <p:bldP spid="4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7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案例分析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9000" y="1677035"/>
            <a:ext cx="20923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分析ECM控制电路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594725" y="554990"/>
            <a:ext cx="2092325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点火开关接通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7" name="圆角矩形标注 46"/>
          <p:cNvSpPr/>
          <p:nvPr/>
        </p:nvSpPr>
        <p:spPr>
          <a:xfrm>
            <a:off x="1734185" y="5749925"/>
            <a:ext cx="1364615" cy="607695"/>
          </a:xfrm>
          <a:prstGeom prst="wedgeRoundRectCallout">
            <a:avLst>
              <a:gd name="adj1" fmla="val 126865"/>
              <a:gd name="adj2" fmla="val 54537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en-US" alt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ECM</a:t>
            </a:r>
            <a:r>
              <a:rPr lang="zh-CN" altLang="en-US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工作</a:t>
            </a:r>
            <a:endParaRPr lang="zh-CN" altLang="en-US"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562985" y="673735"/>
            <a:ext cx="5588635" cy="5805170"/>
            <a:chOff x="5611" y="1061"/>
            <a:chExt cx="8801" cy="9142"/>
          </a:xfrm>
        </p:grpSpPr>
        <p:grpSp>
          <p:nvGrpSpPr>
            <p:cNvPr id="29" name="组合 28"/>
            <p:cNvGrpSpPr/>
            <p:nvPr/>
          </p:nvGrpSpPr>
          <p:grpSpPr>
            <a:xfrm>
              <a:off x="5664" y="1061"/>
              <a:ext cx="8748" cy="9142"/>
              <a:chOff x="5664" y="1061"/>
              <a:chExt cx="8748" cy="9142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5664" y="1061"/>
                <a:ext cx="7871" cy="9143"/>
                <a:chOff x="5664" y="1061"/>
                <a:chExt cx="7871" cy="9143"/>
              </a:xfrm>
            </p:grpSpPr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1"/>
                <a:srcRect t="3226" b="21912"/>
                <a:stretch>
                  <a:fillRect/>
                </a:stretch>
              </p:blipFill>
              <p:spPr>
                <a:xfrm>
                  <a:off x="5664" y="1061"/>
                  <a:ext cx="7871" cy="8701"/>
                </a:xfrm>
                <a:prstGeom prst="rect">
                  <a:avLst/>
                </a:prstGeom>
              </p:spPr>
            </p:pic>
            <p:cxnSp>
              <p:nvCxnSpPr>
                <p:cNvPr id="3" name="直接连接符 2"/>
                <p:cNvCxnSpPr/>
                <p:nvPr/>
              </p:nvCxnSpPr>
              <p:spPr>
                <a:xfrm>
                  <a:off x="5722" y="9615"/>
                  <a:ext cx="23" cy="584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直接连接符 7"/>
                <p:cNvCxnSpPr/>
                <p:nvPr/>
              </p:nvCxnSpPr>
              <p:spPr>
                <a:xfrm>
                  <a:off x="5722" y="10176"/>
                  <a:ext cx="7614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" name="任意多边形 8"/>
                <p:cNvSpPr/>
                <p:nvPr/>
              </p:nvSpPr>
              <p:spPr>
                <a:xfrm>
                  <a:off x="13266" y="9592"/>
                  <a:ext cx="141" cy="584"/>
                </a:xfrm>
                <a:custGeom>
                  <a:avLst/>
                  <a:gdLst>
                    <a:gd name="connisteX0" fmla="*/ 89719 w 89719"/>
                    <a:gd name="connsiteY0" fmla="*/ 0 h 296545"/>
                    <a:gd name="connisteX1" fmla="*/ 59874 w 89719"/>
                    <a:gd name="connsiteY1" fmla="*/ 74295 h 296545"/>
                    <a:gd name="connisteX2" fmla="*/ 184 w 89719"/>
                    <a:gd name="connsiteY2" fmla="*/ 148590 h 296545"/>
                    <a:gd name="connisteX3" fmla="*/ 44634 w 89719"/>
                    <a:gd name="connsiteY3" fmla="*/ 222250 h 296545"/>
                    <a:gd name="connisteX4" fmla="*/ 44634 w 89719"/>
                    <a:gd name="connsiteY4" fmla="*/ 296545 h 29654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</a:cxnLst>
                  <a:rect l="l" t="t" r="r" b="b"/>
                  <a:pathLst>
                    <a:path w="89720" h="296545">
                      <a:moveTo>
                        <a:pt x="89720" y="0"/>
                      </a:moveTo>
                      <a:cubicBezTo>
                        <a:pt x="84640" y="13335"/>
                        <a:pt x="77655" y="44450"/>
                        <a:pt x="59875" y="74295"/>
                      </a:cubicBezTo>
                      <a:cubicBezTo>
                        <a:pt x="42095" y="104140"/>
                        <a:pt x="3360" y="118745"/>
                        <a:pt x="185" y="148590"/>
                      </a:cubicBezTo>
                      <a:cubicBezTo>
                        <a:pt x="-2990" y="178435"/>
                        <a:pt x="35745" y="192405"/>
                        <a:pt x="44635" y="222250"/>
                      </a:cubicBezTo>
                      <a:cubicBezTo>
                        <a:pt x="53525" y="252095"/>
                        <a:pt x="45270" y="283210"/>
                        <a:pt x="44635" y="296545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8618" y="9624"/>
                  <a:ext cx="1262" cy="58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 b="1"/>
                    <a:t>ECM</a:t>
                  </a:r>
                  <a:endParaRPr lang="en-US" altLang="zh-CN" b="1"/>
                </a:p>
              </p:txBody>
            </p:sp>
          </p:grpSp>
          <p:sp>
            <p:nvSpPr>
              <p:cNvPr id="14" name="文本框 13"/>
              <p:cNvSpPr txBox="1"/>
              <p:nvPr/>
            </p:nvSpPr>
            <p:spPr>
              <a:xfrm>
                <a:off x="13336" y="2641"/>
                <a:ext cx="107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b="1"/>
                  <a:t>IF12</a:t>
                </a:r>
                <a:endParaRPr lang="en-US" altLang="zh-CN" b="1"/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00" y="9322"/>
                <a:ext cx="300" cy="270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261" y="9307"/>
                <a:ext cx="330" cy="285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403" y="9262"/>
                <a:ext cx="330" cy="330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722" y="9262"/>
                <a:ext cx="300" cy="330"/>
              </a:xfrm>
              <a:prstGeom prst="rect">
                <a:avLst/>
              </a:prstGeom>
            </p:spPr>
          </p:pic>
          <p:sp>
            <p:nvSpPr>
              <p:cNvPr id="22" name="文本框 21"/>
              <p:cNvSpPr txBox="1"/>
              <p:nvPr/>
            </p:nvSpPr>
            <p:spPr>
              <a:xfrm>
                <a:off x="6287" y="2420"/>
                <a:ext cx="1450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b="1"/>
                  <a:t>ER09</a:t>
                </a:r>
                <a:endParaRPr lang="en-US" altLang="zh-CN" b="1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8093" y="3682"/>
                <a:ext cx="1308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b="1"/>
                  <a:t>EF11</a:t>
                </a:r>
                <a:endParaRPr lang="en-US" altLang="zh-CN" b="1"/>
              </a:p>
            </p:txBody>
          </p: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900" y="9330"/>
                <a:ext cx="576" cy="232"/>
              </a:xfrm>
              <a:prstGeom prst="rect">
                <a:avLst/>
              </a:prstGeom>
            </p:spPr>
          </p:pic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737" y="9341"/>
                <a:ext cx="576" cy="232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22" y="9322"/>
                <a:ext cx="576" cy="232"/>
              </a:xfrm>
              <a:prstGeom prst="rect">
                <a:avLst/>
              </a:prstGeom>
            </p:spPr>
          </p:pic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591" y="9341"/>
                <a:ext cx="576" cy="232"/>
              </a:xfrm>
              <a:prstGeom prst="rect">
                <a:avLst/>
              </a:prstGeom>
            </p:spPr>
          </p:pic>
        </p:grpSp>
        <p:cxnSp>
          <p:nvCxnSpPr>
            <p:cNvPr id="31" name="直接箭头连接符 30"/>
            <p:cNvCxnSpPr/>
            <p:nvPr/>
          </p:nvCxnSpPr>
          <p:spPr>
            <a:xfrm>
              <a:off x="12963" y="4033"/>
              <a:ext cx="0" cy="4998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圆角矩形 31"/>
            <p:cNvSpPr/>
            <p:nvPr/>
          </p:nvSpPr>
          <p:spPr>
            <a:xfrm>
              <a:off x="12036" y="1960"/>
              <a:ext cx="2375" cy="2072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9" name=" 229"/>
            <p:cNvSpPr/>
            <p:nvPr/>
          </p:nvSpPr>
          <p:spPr>
            <a:xfrm>
              <a:off x="12660" y="1061"/>
              <a:ext cx="607" cy="795"/>
            </a:xfrm>
            <a:custGeom>
              <a:avLst/>
              <a:gdLst>
                <a:gd name="connsiteX0" fmla="*/ 1491342 w 1491342"/>
                <a:gd name="connsiteY0" fmla="*/ 0 h 2231572"/>
                <a:gd name="connsiteX1" fmla="*/ 32657 w 1491342"/>
                <a:gd name="connsiteY1" fmla="*/ 1143000 h 2231572"/>
                <a:gd name="connsiteX2" fmla="*/ 685800 w 1491342"/>
                <a:gd name="connsiteY2" fmla="*/ 1284515 h 2231572"/>
                <a:gd name="connsiteX3" fmla="*/ 0 w 1491342"/>
                <a:gd name="connsiteY3" fmla="*/ 2231572 h 2231572"/>
                <a:gd name="connsiteX4" fmla="*/ 1404257 w 1491342"/>
                <a:gd name="connsiteY4" fmla="*/ 1143000 h 2231572"/>
                <a:gd name="connsiteX5" fmla="*/ 794657 w 1491342"/>
                <a:gd name="connsiteY5" fmla="*/ 990600 h 2231572"/>
                <a:gd name="connsiteX6" fmla="*/ 1491342 w 1491342"/>
                <a:gd name="connsiteY6" fmla="*/ 0 h 2231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91342" h="2231572">
                  <a:moveTo>
                    <a:pt x="1491342" y="0"/>
                  </a:moveTo>
                  <a:lnTo>
                    <a:pt x="32657" y="1143000"/>
                  </a:lnTo>
                  <a:lnTo>
                    <a:pt x="685800" y="1284515"/>
                  </a:lnTo>
                  <a:lnTo>
                    <a:pt x="0" y="2231572"/>
                  </a:lnTo>
                  <a:lnTo>
                    <a:pt x="1404257" y="1143000"/>
                  </a:lnTo>
                  <a:lnTo>
                    <a:pt x="794657" y="990600"/>
                  </a:lnTo>
                  <a:lnTo>
                    <a:pt x="1491342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35" name="直接箭头连接符 34"/>
            <p:cNvCxnSpPr/>
            <p:nvPr/>
          </p:nvCxnSpPr>
          <p:spPr>
            <a:xfrm flipV="1">
              <a:off x="6022" y="3355"/>
              <a:ext cx="4" cy="5905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圆角矩形 35"/>
            <p:cNvSpPr/>
            <p:nvPr/>
          </p:nvSpPr>
          <p:spPr>
            <a:xfrm>
              <a:off x="5611" y="9261"/>
              <a:ext cx="522" cy="501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5938" y="1061"/>
              <a:ext cx="506" cy="1940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圆角右箭头 38"/>
            <p:cNvSpPr/>
            <p:nvPr/>
          </p:nvSpPr>
          <p:spPr>
            <a:xfrm rot="9840000">
              <a:off x="7805" y="1928"/>
              <a:ext cx="444" cy="397"/>
            </a:xfrm>
            <a:prstGeom prst="ben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843" y="1697"/>
              <a:ext cx="916" cy="7357"/>
              <a:chOff x="6833" y="1674"/>
              <a:chExt cx="916" cy="7357"/>
            </a:xfrm>
          </p:grpSpPr>
          <p:cxnSp>
            <p:nvCxnSpPr>
              <p:cNvPr id="40" name="直接箭头连接符 39"/>
              <p:cNvCxnSpPr/>
              <p:nvPr/>
            </p:nvCxnSpPr>
            <p:spPr>
              <a:xfrm flipH="1">
                <a:off x="7731" y="1674"/>
                <a:ext cx="18" cy="7357"/>
              </a:xfrm>
              <a:prstGeom prst="straightConnector1">
                <a:avLst/>
              </a:prstGeom>
              <a:ln w="571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flipH="1">
                <a:off x="6833" y="6509"/>
                <a:ext cx="911" cy="0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箭头连接符 42"/>
              <p:cNvCxnSpPr/>
              <p:nvPr/>
            </p:nvCxnSpPr>
            <p:spPr>
              <a:xfrm>
                <a:off x="6890" y="6509"/>
                <a:ext cx="0" cy="2499"/>
              </a:xfrm>
              <a:prstGeom prst="straightConnector1">
                <a:avLst/>
              </a:prstGeom>
              <a:ln w="571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圆角矩形 43"/>
            <p:cNvSpPr/>
            <p:nvPr/>
          </p:nvSpPr>
          <p:spPr>
            <a:xfrm>
              <a:off x="6598" y="9101"/>
              <a:ext cx="1714" cy="660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12138" y="9176"/>
              <a:ext cx="1128" cy="448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751570" y="4452620"/>
            <a:ext cx="2134870" cy="1297305"/>
            <a:chOff x="13782" y="7012"/>
            <a:chExt cx="3362" cy="2043"/>
          </a:xfrm>
        </p:grpSpPr>
        <p:sp>
          <p:nvSpPr>
            <p:cNvPr id="2" name="圆角矩形标注 1"/>
            <p:cNvSpPr/>
            <p:nvPr/>
          </p:nvSpPr>
          <p:spPr>
            <a:xfrm>
              <a:off x="14412" y="7012"/>
              <a:ext cx="2732" cy="957"/>
            </a:xfrm>
            <a:prstGeom prst="wedgeRoundRectCallout">
              <a:avLst>
                <a:gd name="adj1" fmla="val -94858"/>
                <a:gd name="adj2" fmla="val 220428"/>
                <a:gd name="adj3" fmla="val 16667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rIns="0"/>
            <a:p>
              <a:pPr algn="l">
                <a:lnSpc>
                  <a:spcPct val="120000"/>
                </a:lnSpc>
              </a:pPr>
              <a:r>
                <a:rPr lang="en-US" altLang="zh-CN" sz="2000" spc="300" dirty="0">
                  <a:uFillTx/>
                  <a:latin typeface="微软雅黑" panose="020B0503020204020204" charset="-122"/>
                  <a:ea typeface="微软雅黑" panose="020B0503020204020204" charset="-122"/>
                </a:rPr>
                <a:t>ECM</a:t>
              </a:r>
              <a:r>
                <a:rPr lang="zh-CN" altLang="en-US" sz="2000" spc="300" dirty="0">
                  <a:uFillTx/>
                  <a:latin typeface="微软雅黑" panose="020B0503020204020204" charset="-122"/>
                  <a:ea typeface="微软雅黑" panose="020B0503020204020204" charset="-122"/>
                </a:rPr>
                <a:t>不工作</a:t>
              </a:r>
              <a:endParaRPr lang="zh-CN" altLang="en-US" sz="2000" spc="300" dirty="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乘号 4"/>
            <p:cNvSpPr/>
            <p:nvPr/>
          </p:nvSpPr>
          <p:spPr>
            <a:xfrm>
              <a:off x="13782" y="8121"/>
              <a:ext cx="1096" cy="934"/>
            </a:xfrm>
            <a:prstGeom prst="mathMultiply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7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案例分析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9000" y="1677035"/>
            <a:ext cx="20923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故障原因分析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664460" y="2988310"/>
            <a:ext cx="20923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 spc="3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ECM</a:t>
            </a: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不工作</a:t>
            </a:r>
            <a:endParaRPr lang="zh-CN" altLang="en-US" sz="2400" b="1" spc="3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7" name="圆角矩形标注 46"/>
          <p:cNvSpPr/>
          <p:nvPr/>
        </p:nvSpPr>
        <p:spPr>
          <a:xfrm>
            <a:off x="8364855" y="4824730"/>
            <a:ext cx="3069590" cy="1170940"/>
          </a:xfrm>
          <a:prstGeom prst="wedgeRoundRectCallout">
            <a:avLst>
              <a:gd name="adj1" fmla="val -68887"/>
              <a:gd name="adj2" fmla="val -89750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汽车行驶10万kmECU故障约占总故障的</a:t>
            </a:r>
            <a:r>
              <a:rPr sz="2000" b="1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千分之一</a:t>
            </a:r>
            <a:endParaRPr sz="2000" b="1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5714" name="等腰三角形 9"/>
          <p:cNvSpPr/>
          <p:nvPr/>
        </p:nvSpPr>
        <p:spPr>
          <a:xfrm rot="16200000" flipH="1" flipV="1">
            <a:off x="3850005" y="290576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5366385" y="2112645"/>
            <a:ext cx="2794635" cy="774700"/>
            <a:chOff x="8451" y="3327"/>
            <a:chExt cx="4401" cy="1220"/>
          </a:xfrm>
        </p:grpSpPr>
        <p:sp>
          <p:nvSpPr>
            <p:cNvPr id="100" name="文本框 99"/>
            <p:cNvSpPr txBox="1"/>
            <p:nvPr/>
          </p:nvSpPr>
          <p:spPr>
            <a:xfrm>
              <a:off x="9144" y="3823"/>
              <a:ext cx="370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/>
              <a:r>
                <a:rPr lang="zh-CN" sz="2400" b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ECM未得电</a:t>
              </a:r>
              <a:endPara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1"/>
            <a:srcRect l="19597" t="9346" b="6248"/>
            <a:stretch>
              <a:fillRect/>
            </a:stretch>
          </p:blipFill>
          <p:spPr>
            <a:xfrm>
              <a:off x="8451" y="3327"/>
              <a:ext cx="845" cy="1202"/>
            </a:xfrm>
            <a:prstGeom prst="rect">
              <a:avLst/>
            </a:prstGeom>
          </p:spPr>
        </p:pic>
      </p:grpSp>
      <p:grpSp>
        <p:nvGrpSpPr>
          <p:cNvPr id="74" name="组合 73"/>
          <p:cNvGrpSpPr/>
          <p:nvPr/>
        </p:nvGrpSpPr>
        <p:grpSpPr>
          <a:xfrm>
            <a:off x="5366385" y="3633470"/>
            <a:ext cx="2794635" cy="775335"/>
            <a:chOff x="8451" y="3327"/>
            <a:chExt cx="4401" cy="1221"/>
          </a:xfrm>
        </p:grpSpPr>
        <p:sp>
          <p:nvSpPr>
            <p:cNvPr id="75" name="文本框 74"/>
            <p:cNvSpPr txBox="1"/>
            <p:nvPr/>
          </p:nvSpPr>
          <p:spPr>
            <a:xfrm>
              <a:off x="9144" y="3823"/>
              <a:ext cx="370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/>
              <a:r>
                <a:rPr lang="zh-CN" sz="2400" b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ECM本身故障</a:t>
              </a:r>
              <a:endPara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1"/>
            <a:srcRect l="19597" t="9346" b="6248"/>
            <a:stretch>
              <a:fillRect/>
            </a:stretch>
          </p:blipFill>
          <p:spPr>
            <a:xfrm>
              <a:off x="8451" y="3327"/>
              <a:ext cx="845" cy="1202"/>
            </a:xfrm>
            <a:prstGeom prst="rect">
              <a:avLst/>
            </a:prstGeom>
          </p:spPr>
        </p:pic>
      </p:grpSp>
      <p:sp>
        <p:nvSpPr>
          <p:cNvPr id="78" name="圆角矩形标注 77"/>
          <p:cNvSpPr/>
          <p:nvPr/>
        </p:nvSpPr>
        <p:spPr>
          <a:xfrm>
            <a:off x="8667115" y="1451610"/>
            <a:ext cx="2535555" cy="975360"/>
          </a:xfrm>
          <a:prstGeom prst="wedgeRoundRectCallout">
            <a:avLst>
              <a:gd name="adj1" fmla="val -81919"/>
              <a:gd name="adj2" fmla="val 49566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首先检查ECM本身是否得电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34" grpId="0"/>
      <p:bldP spid="47" grpId="0" animBg="1"/>
      <p:bldP spid="78" grpId="0" bldLvl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7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故障排除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9000" y="1677035"/>
            <a:ext cx="20923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基本检查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r="4400" b="33387"/>
          <a:stretch>
            <a:fillRect/>
          </a:stretch>
        </p:blipFill>
        <p:spPr>
          <a:xfrm>
            <a:off x="2981325" y="2198370"/>
            <a:ext cx="4552950" cy="2823845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7715885" y="4554855"/>
            <a:ext cx="3322320" cy="1040130"/>
          </a:xfrm>
          <a:prstGeom prst="wedgeRoundRectCallout">
            <a:avLst>
              <a:gd name="adj1" fmla="val -109900"/>
              <a:gd name="adj2" fmla="val -89377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确认各线束连接正常，无脱落现象</a:t>
            </a:r>
            <a:endParaRPr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7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故障排除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9000" y="1677035"/>
            <a:ext cx="26111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检查ECM35号端子是否得电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596640" y="673735"/>
            <a:ext cx="5440892" cy="5805805"/>
            <a:chOff x="5664" y="1061"/>
            <a:chExt cx="8918" cy="9143"/>
          </a:xfrm>
        </p:grpSpPr>
        <p:grpSp>
          <p:nvGrpSpPr>
            <p:cNvPr id="12" name="组合 11"/>
            <p:cNvGrpSpPr/>
            <p:nvPr/>
          </p:nvGrpSpPr>
          <p:grpSpPr>
            <a:xfrm>
              <a:off x="5664" y="1061"/>
              <a:ext cx="7871" cy="9143"/>
              <a:chOff x="5664" y="1061"/>
              <a:chExt cx="7871" cy="9143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/>
              <a:srcRect t="3226" b="21912"/>
              <a:stretch>
                <a:fillRect/>
              </a:stretch>
            </p:blipFill>
            <p:spPr>
              <a:xfrm>
                <a:off x="5664" y="1061"/>
                <a:ext cx="7871" cy="8701"/>
              </a:xfrm>
              <a:prstGeom prst="rect">
                <a:avLst/>
              </a:prstGeom>
            </p:spPr>
          </p:pic>
          <p:cxnSp>
            <p:nvCxnSpPr>
              <p:cNvPr id="3" name="直接连接符 2"/>
              <p:cNvCxnSpPr/>
              <p:nvPr/>
            </p:nvCxnSpPr>
            <p:spPr>
              <a:xfrm>
                <a:off x="5722" y="9615"/>
                <a:ext cx="23" cy="58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5722" y="10176"/>
                <a:ext cx="761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任意多边形 8"/>
              <p:cNvSpPr/>
              <p:nvPr/>
            </p:nvSpPr>
            <p:spPr>
              <a:xfrm>
                <a:off x="13266" y="9592"/>
                <a:ext cx="141" cy="584"/>
              </a:xfrm>
              <a:custGeom>
                <a:avLst/>
                <a:gdLst>
                  <a:gd name="connisteX0" fmla="*/ 89719 w 89719"/>
                  <a:gd name="connsiteY0" fmla="*/ 0 h 296545"/>
                  <a:gd name="connisteX1" fmla="*/ 59874 w 89719"/>
                  <a:gd name="connsiteY1" fmla="*/ 74295 h 296545"/>
                  <a:gd name="connisteX2" fmla="*/ 184 w 89719"/>
                  <a:gd name="connsiteY2" fmla="*/ 148590 h 296545"/>
                  <a:gd name="connisteX3" fmla="*/ 44634 w 89719"/>
                  <a:gd name="connsiteY3" fmla="*/ 222250 h 296545"/>
                  <a:gd name="connisteX4" fmla="*/ 44634 w 89719"/>
                  <a:gd name="connsiteY4" fmla="*/ 296545 h 296545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</a:cxnLst>
                <a:rect l="l" t="t" r="r" b="b"/>
                <a:pathLst>
                  <a:path w="89720" h="296545">
                    <a:moveTo>
                      <a:pt x="89720" y="0"/>
                    </a:moveTo>
                    <a:cubicBezTo>
                      <a:pt x="84640" y="13335"/>
                      <a:pt x="77655" y="44450"/>
                      <a:pt x="59875" y="74295"/>
                    </a:cubicBezTo>
                    <a:cubicBezTo>
                      <a:pt x="42095" y="104140"/>
                      <a:pt x="3360" y="118745"/>
                      <a:pt x="185" y="148590"/>
                    </a:cubicBezTo>
                    <a:cubicBezTo>
                      <a:pt x="-2990" y="178435"/>
                      <a:pt x="35745" y="192405"/>
                      <a:pt x="44635" y="222250"/>
                    </a:cubicBezTo>
                    <a:cubicBezTo>
                      <a:pt x="53525" y="252095"/>
                      <a:pt x="45270" y="283210"/>
                      <a:pt x="44635" y="29654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8618" y="9624"/>
                <a:ext cx="1262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b="1"/>
                  <a:t>ECM</a:t>
                </a:r>
                <a:endParaRPr lang="en-US" altLang="zh-CN" b="1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3336" y="2641"/>
              <a:ext cx="1246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/>
                <a:t>IF12</a:t>
              </a:r>
              <a:endParaRPr lang="en-US" altLang="zh-CN" b="1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00" y="9322"/>
              <a:ext cx="300" cy="27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61" y="9307"/>
              <a:ext cx="330" cy="28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03" y="9262"/>
              <a:ext cx="330" cy="33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22" y="9262"/>
              <a:ext cx="300" cy="33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287" y="2420"/>
              <a:ext cx="145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/>
                <a:t>ER09</a:t>
              </a:r>
              <a:endParaRPr lang="en-US" altLang="zh-CN" b="1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093" y="3682"/>
              <a:ext cx="130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/>
                <a:t>EF11</a:t>
              </a:r>
              <a:endParaRPr lang="en-US" altLang="zh-CN" b="1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00" y="9330"/>
              <a:ext cx="576" cy="232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37" y="9341"/>
              <a:ext cx="576" cy="232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22" y="9322"/>
              <a:ext cx="576" cy="232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591" y="9341"/>
              <a:ext cx="576" cy="232"/>
            </a:xfrm>
            <a:prstGeom prst="rect">
              <a:avLst/>
            </a:prstGeom>
          </p:spPr>
        </p:pic>
      </p:grpSp>
      <p:sp>
        <p:nvSpPr>
          <p:cNvPr id="78" name="圆角矩形标注 77"/>
          <p:cNvSpPr/>
          <p:nvPr/>
        </p:nvSpPr>
        <p:spPr>
          <a:xfrm>
            <a:off x="8934450" y="4190365"/>
            <a:ext cx="2535555" cy="1691005"/>
          </a:xfrm>
          <a:prstGeom prst="wedgeRoundRectCallout">
            <a:avLst>
              <a:gd name="adj1" fmla="val -81919"/>
              <a:gd name="adj2" fmla="val 49566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检测ECM35号端子电压为12V，说明ECM35号端子已得电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7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故障排除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9000" y="1677035"/>
            <a:ext cx="27076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3.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检查ECM15、16号端子是否得电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596640" y="673735"/>
            <a:ext cx="5426250" cy="5805805"/>
            <a:chOff x="5664" y="1061"/>
            <a:chExt cx="8894" cy="9143"/>
          </a:xfrm>
        </p:grpSpPr>
        <p:grpSp>
          <p:nvGrpSpPr>
            <p:cNvPr id="12" name="组合 11"/>
            <p:cNvGrpSpPr/>
            <p:nvPr/>
          </p:nvGrpSpPr>
          <p:grpSpPr>
            <a:xfrm>
              <a:off x="5664" y="1061"/>
              <a:ext cx="7871" cy="9143"/>
              <a:chOff x="5664" y="1061"/>
              <a:chExt cx="7871" cy="9143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/>
              <a:srcRect t="3226" b="21912"/>
              <a:stretch>
                <a:fillRect/>
              </a:stretch>
            </p:blipFill>
            <p:spPr>
              <a:xfrm>
                <a:off x="5664" y="1061"/>
                <a:ext cx="7871" cy="8701"/>
              </a:xfrm>
              <a:prstGeom prst="rect">
                <a:avLst/>
              </a:prstGeom>
            </p:spPr>
          </p:pic>
          <p:cxnSp>
            <p:nvCxnSpPr>
              <p:cNvPr id="3" name="直接连接符 2"/>
              <p:cNvCxnSpPr/>
              <p:nvPr/>
            </p:nvCxnSpPr>
            <p:spPr>
              <a:xfrm>
                <a:off x="5722" y="9615"/>
                <a:ext cx="23" cy="58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5722" y="10176"/>
                <a:ext cx="761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任意多边形 8"/>
              <p:cNvSpPr/>
              <p:nvPr/>
            </p:nvSpPr>
            <p:spPr>
              <a:xfrm>
                <a:off x="13266" y="9592"/>
                <a:ext cx="141" cy="584"/>
              </a:xfrm>
              <a:custGeom>
                <a:avLst/>
                <a:gdLst>
                  <a:gd name="connisteX0" fmla="*/ 89719 w 89719"/>
                  <a:gd name="connsiteY0" fmla="*/ 0 h 296545"/>
                  <a:gd name="connisteX1" fmla="*/ 59874 w 89719"/>
                  <a:gd name="connsiteY1" fmla="*/ 74295 h 296545"/>
                  <a:gd name="connisteX2" fmla="*/ 184 w 89719"/>
                  <a:gd name="connsiteY2" fmla="*/ 148590 h 296545"/>
                  <a:gd name="connisteX3" fmla="*/ 44634 w 89719"/>
                  <a:gd name="connsiteY3" fmla="*/ 222250 h 296545"/>
                  <a:gd name="connisteX4" fmla="*/ 44634 w 89719"/>
                  <a:gd name="connsiteY4" fmla="*/ 296545 h 296545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</a:cxnLst>
                <a:rect l="l" t="t" r="r" b="b"/>
                <a:pathLst>
                  <a:path w="89720" h="296545">
                    <a:moveTo>
                      <a:pt x="89720" y="0"/>
                    </a:moveTo>
                    <a:cubicBezTo>
                      <a:pt x="84640" y="13335"/>
                      <a:pt x="77655" y="44450"/>
                      <a:pt x="59875" y="74295"/>
                    </a:cubicBezTo>
                    <a:cubicBezTo>
                      <a:pt x="42095" y="104140"/>
                      <a:pt x="3360" y="118745"/>
                      <a:pt x="185" y="148590"/>
                    </a:cubicBezTo>
                    <a:cubicBezTo>
                      <a:pt x="-2990" y="178435"/>
                      <a:pt x="35745" y="192405"/>
                      <a:pt x="44635" y="222250"/>
                    </a:cubicBezTo>
                    <a:cubicBezTo>
                      <a:pt x="53525" y="252095"/>
                      <a:pt x="45270" y="283210"/>
                      <a:pt x="44635" y="29654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8618" y="9624"/>
                <a:ext cx="1262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b="1"/>
                  <a:t>ECM</a:t>
                </a:r>
                <a:endParaRPr lang="en-US" altLang="zh-CN" b="1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3336" y="2641"/>
              <a:ext cx="122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/>
                <a:t>IF12</a:t>
              </a:r>
              <a:endParaRPr lang="en-US" altLang="zh-CN" b="1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00" y="9322"/>
              <a:ext cx="300" cy="27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61" y="9307"/>
              <a:ext cx="330" cy="28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03" y="9262"/>
              <a:ext cx="330" cy="33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22" y="9262"/>
              <a:ext cx="300" cy="33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287" y="2420"/>
              <a:ext cx="145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/>
                <a:t>ER09</a:t>
              </a:r>
              <a:endParaRPr lang="en-US" altLang="zh-CN" b="1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093" y="3682"/>
              <a:ext cx="130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/>
                <a:t>EF11</a:t>
              </a:r>
              <a:endParaRPr lang="en-US" altLang="zh-CN" b="1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00" y="9330"/>
              <a:ext cx="576" cy="232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37" y="9341"/>
              <a:ext cx="576" cy="232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22" y="9322"/>
              <a:ext cx="576" cy="232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591" y="9341"/>
              <a:ext cx="576" cy="232"/>
            </a:xfrm>
            <a:prstGeom prst="rect">
              <a:avLst/>
            </a:prstGeom>
          </p:spPr>
        </p:pic>
      </p:grpSp>
      <p:sp>
        <p:nvSpPr>
          <p:cNvPr id="78" name="圆角矩形标注 77"/>
          <p:cNvSpPr/>
          <p:nvPr/>
        </p:nvSpPr>
        <p:spPr>
          <a:xfrm>
            <a:off x="1061085" y="4045585"/>
            <a:ext cx="2535555" cy="1068070"/>
          </a:xfrm>
          <a:prstGeom prst="wedgeRoundRectCallout">
            <a:avLst>
              <a:gd name="adj1" fmla="val 84209"/>
              <a:gd name="adj2" fmla="val 128715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均为</a:t>
            </a: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0V，说明15、16号端子未得电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7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故障排除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9000" y="1677035"/>
            <a:ext cx="27076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3.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检查ECM15、16号端子是否得电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596640" y="673735"/>
            <a:ext cx="5440892" cy="5805805"/>
            <a:chOff x="5664" y="1061"/>
            <a:chExt cx="8918" cy="9143"/>
          </a:xfrm>
        </p:grpSpPr>
        <p:grpSp>
          <p:nvGrpSpPr>
            <p:cNvPr id="12" name="组合 11"/>
            <p:cNvGrpSpPr/>
            <p:nvPr/>
          </p:nvGrpSpPr>
          <p:grpSpPr>
            <a:xfrm>
              <a:off x="5664" y="1061"/>
              <a:ext cx="7871" cy="9143"/>
              <a:chOff x="5664" y="1061"/>
              <a:chExt cx="7871" cy="9143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/>
              <a:srcRect t="3226" b="21912"/>
              <a:stretch>
                <a:fillRect/>
              </a:stretch>
            </p:blipFill>
            <p:spPr>
              <a:xfrm>
                <a:off x="5664" y="1061"/>
                <a:ext cx="7871" cy="8701"/>
              </a:xfrm>
              <a:prstGeom prst="rect">
                <a:avLst/>
              </a:prstGeom>
            </p:spPr>
          </p:pic>
          <p:cxnSp>
            <p:nvCxnSpPr>
              <p:cNvPr id="3" name="直接连接符 2"/>
              <p:cNvCxnSpPr/>
              <p:nvPr/>
            </p:nvCxnSpPr>
            <p:spPr>
              <a:xfrm>
                <a:off x="5722" y="9615"/>
                <a:ext cx="23" cy="58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5722" y="10176"/>
                <a:ext cx="761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任意多边形 8"/>
              <p:cNvSpPr/>
              <p:nvPr/>
            </p:nvSpPr>
            <p:spPr>
              <a:xfrm>
                <a:off x="13266" y="9592"/>
                <a:ext cx="141" cy="584"/>
              </a:xfrm>
              <a:custGeom>
                <a:avLst/>
                <a:gdLst>
                  <a:gd name="connisteX0" fmla="*/ 89719 w 89719"/>
                  <a:gd name="connsiteY0" fmla="*/ 0 h 296545"/>
                  <a:gd name="connisteX1" fmla="*/ 59874 w 89719"/>
                  <a:gd name="connsiteY1" fmla="*/ 74295 h 296545"/>
                  <a:gd name="connisteX2" fmla="*/ 184 w 89719"/>
                  <a:gd name="connsiteY2" fmla="*/ 148590 h 296545"/>
                  <a:gd name="connisteX3" fmla="*/ 44634 w 89719"/>
                  <a:gd name="connsiteY3" fmla="*/ 222250 h 296545"/>
                  <a:gd name="connisteX4" fmla="*/ 44634 w 89719"/>
                  <a:gd name="connsiteY4" fmla="*/ 296545 h 296545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</a:cxnLst>
                <a:rect l="l" t="t" r="r" b="b"/>
                <a:pathLst>
                  <a:path w="89720" h="296545">
                    <a:moveTo>
                      <a:pt x="89720" y="0"/>
                    </a:moveTo>
                    <a:cubicBezTo>
                      <a:pt x="84640" y="13335"/>
                      <a:pt x="77655" y="44450"/>
                      <a:pt x="59875" y="74295"/>
                    </a:cubicBezTo>
                    <a:cubicBezTo>
                      <a:pt x="42095" y="104140"/>
                      <a:pt x="3360" y="118745"/>
                      <a:pt x="185" y="148590"/>
                    </a:cubicBezTo>
                    <a:cubicBezTo>
                      <a:pt x="-2990" y="178435"/>
                      <a:pt x="35745" y="192405"/>
                      <a:pt x="44635" y="222250"/>
                    </a:cubicBezTo>
                    <a:cubicBezTo>
                      <a:pt x="53525" y="252095"/>
                      <a:pt x="45270" y="283210"/>
                      <a:pt x="44635" y="29654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8618" y="9624"/>
                <a:ext cx="1262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b="1"/>
                  <a:t>ECM</a:t>
                </a:r>
                <a:endParaRPr lang="en-US" altLang="zh-CN" b="1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3336" y="2641"/>
              <a:ext cx="1246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/>
                <a:t>IF12</a:t>
              </a:r>
              <a:endParaRPr lang="en-US" altLang="zh-CN" b="1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00" y="9322"/>
              <a:ext cx="300" cy="27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61" y="9307"/>
              <a:ext cx="330" cy="28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03" y="9262"/>
              <a:ext cx="330" cy="33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22" y="9262"/>
              <a:ext cx="300" cy="33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287" y="2420"/>
              <a:ext cx="145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/>
                <a:t>ER09</a:t>
              </a:r>
              <a:endParaRPr lang="en-US" altLang="zh-CN" b="1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093" y="3682"/>
              <a:ext cx="130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/>
                <a:t>EF11</a:t>
              </a:r>
              <a:endParaRPr lang="en-US" altLang="zh-CN" b="1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00" y="9330"/>
              <a:ext cx="576" cy="232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37" y="9341"/>
              <a:ext cx="576" cy="232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22" y="9322"/>
              <a:ext cx="576" cy="232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591" y="9341"/>
              <a:ext cx="576" cy="232"/>
            </a:xfrm>
            <a:prstGeom prst="rect">
              <a:avLst/>
            </a:prstGeom>
          </p:spPr>
        </p:pic>
      </p:grpSp>
      <p:sp>
        <p:nvSpPr>
          <p:cNvPr id="37" name="圆角矩形 36"/>
          <p:cNvSpPr/>
          <p:nvPr/>
        </p:nvSpPr>
        <p:spPr>
          <a:xfrm>
            <a:off x="4702810" y="2234565"/>
            <a:ext cx="996315" cy="69659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4253230" y="2931795"/>
            <a:ext cx="640080" cy="2950210"/>
            <a:chOff x="6758" y="4617"/>
            <a:chExt cx="948" cy="4344"/>
          </a:xfrm>
        </p:grpSpPr>
        <p:cxnSp>
          <p:nvCxnSpPr>
            <p:cNvPr id="40" name="直接箭头连接符 39"/>
            <p:cNvCxnSpPr/>
            <p:nvPr/>
          </p:nvCxnSpPr>
          <p:spPr>
            <a:xfrm flipH="1">
              <a:off x="7684" y="4617"/>
              <a:ext cx="23" cy="4344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6758" y="6205"/>
              <a:ext cx="911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>
              <a:off x="6815" y="6205"/>
              <a:ext cx="5" cy="2663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" name="直接连接符 1"/>
          <p:cNvCxnSpPr/>
          <p:nvPr/>
        </p:nvCxnSpPr>
        <p:spPr>
          <a:xfrm flipH="1" flipV="1">
            <a:off x="4062730" y="855345"/>
            <a:ext cx="810260" cy="1460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596760" y="501650"/>
            <a:ext cx="656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B+</a:t>
            </a:r>
            <a:endParaRPr lang="en-US" altLang="zh-CN" b="1"/>
          </a:p>
        </p:txBody>
      </p:sp>
      <p:sp>
        <p:nvSpPr>
          <p:cNvPr id="13" name="圆角矩形 12"/>
          <p:cNvSpPr/>
          <p:nvPr/>
        </p:nvSpPr>
        <p:spPr>
          <a:xfrm>
            <a:off x="3596640" y="502285"/>
            <a:ext cx="466725" cy="3683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815715" y="1176655"/>
            <a:ext cx="1710055" cy="72898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889000" y="4617720"/>
            <a:ext cx="2514600" cy="1200785"/>
            <a:chOff x="1782" y="6988"/>
            <a:chExt cx="3960" cy="1891"/>
          </a:xfrm>
        </p:grpSpPr>
        <p:sp>
          <p:nvSpPr>
            <p:cNvPr id="32" name="圆角矩形标注 31"/>
            <p:cNvSpPr/>
            <p:nvPr/>
          </p:nvSpPr>
          <p:spPr>
            <a:xfrm>
              <a:off x="1782" y="6988"/>
              <a:ext cx="3501" cy="957"/>
            </a:xfrm>
            <a:prstGeom prst="wedgeRoundRectCallout">
              <a:avLst>
                <a:gd name="adj1" fmla="val 87960"/>
                <a:gd name="adj2" fmla="val 181347"/>
                <a:gd name="adj3" fmla="val 16667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rIns="0"/>
            <a:p>
              <a:pPr algn="l">
                <a:lnSpc>
                  <a:spcPct val="120000"/>
                </a:lnSpc>
              </a:pPr>
              <a:r>
                <a:rPr lang="en-US" sz="2000" spc="300" dirty="0">
                  <a:uFillTx/>
                  <a:latin typeface="微软雅黑" panose="020B0503020204020204" charset="-122"/>
                  <a:ea typeface="微软雅黑" panose="020B0503020204020204" charset="-122"/>
                </a:rPr>
                <a:t>15</a:t>
              </a:r>
              <a:r>
                <a:rPr lang="zh-CN" altLang="en-US" sz="2000" spc="300" dirty="0">
                  <a:uFillTx/>
                  <a:latin typeface="微软雅黑" panose="020B0503020204020204" charset="-122"/>
                  <a:ea typeface="微软雅黑" panose="020B0503020204020204" charset="-122"/>
                </a:rPr>
                <a:t>、</a:t>
              </a:r>
              <a:r>
                <a:rPr lang="en-US" sz="2000" spc="300" dirty="0">
                  <a:uFillTx/>
                  <a:latin typeface="微软雅黑" panose="020B0503020204020204" charset="-122"/>
                  <a:ea typeface="微软雅黑" panose="020B0503020204020204" charset="-122"/>
                </a:rPr>
                <a:t>16</a:t>
              </a:r>
              <a:r>
                <a:rPr lang="zh-CN" altLang="en-US" sz="2000" spc="300" dirty="0">
                  <a:uFillTx/>
                  <a:latin typeface="微软雅黑" panose="020B0503020204020204" charset="-122"/>
                  <a:ea typeface="微软雅黑" panose="020B0503020204020204" charset="-122"/>
                </a:rPr>
                <a:t>未得电</a:t>
              </a:r>
              <a:endParaRPr lang="zh-CN" altLang="en-US" sz="2000" spc="300" dirty="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乘号 32"/>
            <p:cNvSpPr/>
            <p:nvPr/>
          </p:nvSpPr>
          <p:spPr>
            <a:xfrm>
              <a:off x="4646" y="7945"/>
              <a:ext cx="1096" cy="934"/>
            </a:xfrm>
            <a:prstGeom prst="mathMultiply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4" name="圆角矩形 33"/>
          <p:cNvSpPr/>
          <p:nvPr/>
        </p:nvSpPr>
        <p:spPr>
          <a:xfrm>
            <a:off x="4082415" y="5818505"/>
            <a:ext cx="1130300" cy="3803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H="1" flipV="1">
            <a:off x="4876800" y="855345"/>
            <a:ext cx="2540" cy="3111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908550" y="1905635"/>
            <a:ext cx="635" cy="32893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8933815" y="2098675"/>
            <a:ext cx="1671955" cy="607060"/>
            <a:chOff x="14069" y="3305"/>
            <a:chExt cx="2633" cy="956"/>
          </a:xfrm>
        </p:grpSpPr>
        <p:sp>
          <p:nvSpPr>
            <p:cNvPr id="39" name="圆角矩形标注 38"/>
            <p:cNvSpPr/>
            <p:nvPr/>
          </p:nvSpPr>
          <p:spPr>
            <a:xfrm>
              <a:off x="14069" y="3305"/>
              <a:ext cx="2450" cy="957"/>
            </a:xfrm>
            <a:prstGeom prst="wedgeRoundRectCallout">
              <a:avLst>
                <a:gd name="adj1" fmla="val -258244"/>
                <a:gd name="adj2" fmla="val -113845"/>
                <a:gd name="adj3" fmla="val 16667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rIns="0"/>
            <a:p>
              <a:pPr algn="l">
                <a:lnSpc>
                  <a:spcPct val="120000"/>
                </a:lnSpc>
              </a:pPr>
              <a:r>
                <a:rPr lang="en-US" sz="2000" spc="300" dirty="0">
                  <a:uFillTx/>
                  <a:latin typeface="微软雅黑" panose="020B0503020204020204" charset="-122"/>
                  <a:ea typeface="微软雅黑" panose="020B0503020204020204" charset="-122"/>
                </a:rPr>
                <a:t>ER09</a:t>
              </a:r>
              <a:r>
                <a:rPr lang="zh-CN" altLang="en-US" sz="2000" spc="300" dirty="0">
                  <a:uFillTx/>
                  <a:latin typeface="微软雅黑" panose="020B0503020204020204" charset="-122"/>
                  <a:ea typeface="微软雅黑" panose="020B0503020204020204" charset="-122"/>
                </a:rPr>
                <a:t>故障</a:t>
              </a:r>
              <a:endParaRPr lang="zh-CN" altLang="en-US" sz="2000" spc="300" dirty="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7"/>
            <a:srcRect l="19597" t="9346" b="6248"/>
            <a:stretch>
              <a:fillRect/>
            </a:stretch>
          </p:blipFill>
          <p:spPr>
            <a:xfrm>
              <a:off x="16184" y="3327"/>
              <a:ext cx="518" cy="737"/>
            </a:xfrm>
            <a:prstGeom prst="rect">
              <a:avLst/>
            </a:prstGeom>
          </p:spPr>
        </p:pic>
      </p:grpSp>
      <p:grpSp>
        <p:nvGrpSpPr>
          <p:cNvPr id="54" name="组合 53"/>
          <p:cNvGrpSpPr/>
          <p:nvPr/>
        </p:nvGrpSpPr>
        <p:grpSpPr>
          <a:xfrm>
            <a:off x="8513445" y="3609340"/>
            <a:ext cx="1655445" cy="607060"/>
            <a:chOff x="13407" y="5684"/>
            <a:chExt cx="2607" cy="956"/>
          </a:xfrm>
        </p:grpSpPr>
        <p:sp>
          <p:nvSpPr>
            <p:cNvPr id="36" name="圆角矩形标注 35"/>
            <p:cNvSpPr/>
            <p:nvPr/>
          </p:nvSpPr>
          <p:spPr>
            <a:xfrm>
              <a:off x="13407" y="5684"/>
              <a:ext cx="2450" cy="957"/>
            </a:xfrm>
            <a:prstGeom prst="wedgeRoundRectCallout">
              <a:avLst>
                <a:gd name="adj1" fmla="val -222040"/>
                <a:gd name="adj2" fmla="val -177377"/>
                <a:gd name="adj3" fmla="val 16667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rIns="0"/>
            <a:p>
              <a:pPr algn="l">
                <a:lnSpc>
                  <a:spcPct val="120000"/>
                </a:lnSpc>
              </a:pPr>
              <a:r>
                <a:rPr lang="en-US" sz="2000" spc="300" dirty="0">
                  <a:uFillTx/>
                  <a:latin typeface="微软雅黑" panose="020B0503020204020204" charset="-122"/>
                  <a:ea typeface="微软雅黑" panose="020B0503020204020204" charset="-122"/>
                </a:rPr>
                <a:t>EF11</a:t>
              </a:r>
              <a:r>
                <a:rPr lang="zh-CN" altLang="en-US" sz="2000" spc="300" dirty="0">
                  <a:uFillTx/>
                  <a:latin typeface="微软雅黑" panose="020B0503020204020204" charset="-122"/>
                  <a:ea typeface="微软雅黑" panose="020B0503020204020204" charset="-122"/>
                </a:rPr>
                <a:t>断路</a:t>
              </a:r>
              <a:endParaRPr lang="zh-CN" altLang="en-US" sz="2000" spc="300" dirty="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7"/>
            <a:srcRect l="19597" t="9346" b="6248"/>
            <a:stretch>
              <a:fillRect/>
            </a:stretch>
          </p:blipFill>
          <p:spPr>
            <a:xfrm>
              <a:off x="15496" y="5794"/>
              <a:ext cx="518" cy="737"/>
            </a:xfrm>
            <a:prstGeom prst="rect">
              <a:avLst/>
            </a:prstGeom>
          </p:spPr>
        </p:pic>
      </p:grpSp>
      <p:grpSp>
        <p:nvGrpSpPr>
          <p:cNvPr id="55" name="组合 54"/>
          <p:cNvGrpSpPr/>
          <p:nvPr/>
        </p:nvGrpSpPr>
        <p:grpSpPr>
          <a:xfrm>
            <a:off x="9424035" y="4761865"/>
            <a:ext cx="1555750" cy="607060"/>
            <a:chOff x="14841" y="7499"/>
            <a:chExt cx="2450" cy="956"/>
          </a:xfrm>
        </p:grpSpPr>
        <p:sp>
          <p:nvSpPr>
            <p:cNvPr id="41" name="圆角矩形标注 40"/>
            <p:cNvSpPr/>
            <p:nvPr/>
          </p:nvSpPr>
          <p:spPr>
            <a:xfrm>
              <a:off x="14841" y="7499"/>
              <a:ext cx="2450" cy="957"/>
            </a:xfrm>
            <a:prstGeom prst="wedgeRoundRectCallout">
              <a:avLst>
                <a:gd name="adj1" fmla="val -330693"/>
                <a:gd name="adj2" fmla="val -194409"/>
                <a:gd name="adj3" fmla="val 16667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rIns="0"/>
            <a:p>
              <a:pPr algn="l">
                <a:lnSpc>
                  <a:spcPct val="120000"/>
                </a:lnSpc>
              </a:pPr>
              <a:r>
                <a:rPr lang="zh-CN" altLang="en-US" sz="2000" spc="300" dirty="0">
                  <a:uFillTx/>
                  <a:latin typeface="微软雅黑" panose="020B0503020204020204" charset="-122"/>
                  <a:ea typeface="微软雅黑" panose="020B0503020204020204" charset="-122"/>
                </a:rPr>
                <a:t>线路故障</a:t>
              </a:r>
              <a:endParaRPr lang="zh-CN" altLang="en-US" sz="2000" spc="300" dirty="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7"/>
            <a:srcRect l="19597" t="9346" b="6248"/>
            <a:stretch>
              <a:fillRect/>
            </a:stretch>
          </p:blipFill>
          <p:spPr>
            <a:xfrm>
              <a:off x="16773" y="7609"/>
              <a:ext cx="518" cy="737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13" grpId="0" bldLvl="0" animBg="1"/>
      <p:bldP spid="24" grpId="0" bldLvl="0" animBg="1"/>
      <p:bldP spid="34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784</Words>
  <Application>WPS 演示</Application>
  <PresentationFormat>宽屏</PresentationFormat>
  <Paragraphs>168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Calibri</vt:lpstr>
      <vt:lpstr>华文琥珀</vt:lpstr>
      <vt:lpstr>Arial Unicode MS</vt:lpstr>
      <vt:lpstr>Calibri Light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倾斜的沙漏</cp:lastModifiedBy>
  <cp:revision>128</cp:revision>
  <dcterms:created xsi:type="dcterms:W3CDTF">2018-12-17T02:56:00Z</dcterms:created>
  <dcterms:modified xsi:type="dcterms:W3CDTF">2025-01-07T08:47:20Z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DC7E48E0D4B94E10A3275A88C3A14AF8_12</vt:lpwstr>
  </property>
</Properties>
</file>